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image" Target="../media/image-1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186537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Author: Rahul M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186537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My Portfolio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803904"/>
            <a:ext cx="4297680" cy="5303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6537960" cy="530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3803904"/>
            <a:ext cx="4297680" cy="5303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526280"/>
            <a:ext cx="6537960" cy="5303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3803904"/>
            <a:ext cx="4297680" cy="53035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297180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Technical Skills</a:t>
            </a:r>
            <a:endParaRPr lang="en-US" sz="3840" dirty="0"/>
          </a:p>
        </p:txBody>
      </p:sp>
      <p:sp>
        <p:nvSpPr>
          <p:cNvPr id="10" name="Text 1"/>
          <p:cNvSpPr/>
          <p:nvPr/>
        </p:nvSpPr>
        <p:spPr>
          <a:xfrm>
            <a:off x="914400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HTML, CSS, JavaScript</a:t>
            </a:r>
            <a:endParaRPr lang="en-US" sz="1530" dirty="0"/>
          </a:p>
        </p:txBody>
      </p:sp>
      <p:sp>
        <p:nvSpPr>
          <p:cNvPr id="11" name="Text 2"/>
          <p:cNvSpPr/>
          <p:nvPr/>
        </p:nvSpPr>
        <p:spPr>
          <a:xfrm>
            <a:off x="914400" y="4654296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Database: MySQL, MongoDB</a:t>
            </a:r>
            <a:endParaRPr lang="en-US" sz="1530" dirty="0"/>
          </a:p>
        </p:txBody>
      </p:sp>
      <p:sp>
        <p:nvSpPr>
          <p:cNvPr id="12" name="Text 3"/>
          <p:cNvSpPr/>
          <p:nvPr/>
        </p:nvSpPr>
        <p:spPr>
          <a:xfrm>
            <a:off x="5394960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React &amp; Node.js</a:t>
            </a:r>
            <a:endParaRPr lang="en-US" sz="1530" dirty="0"/>
          </a:p>
        </p:txBody>
      </p:sp>
      <p:sp>
        <p:nvSpPr>
          <p:cNvPr id="13" name="Text 4"/>
          <p:cNvSpPr/>
          <p:nvPr/>
        </p:nvSpPr>
        <p:spPr>
          <a:xfrm>
            <a:off x="7644384" y="4654296"/>
            <a:ext cx="608990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UI/UX Design</a:t>
            </a:r>
            <a:endParaRPr lang="en-US" sz="1530" dirty="0"/>
          </a:p>
        </p:txBody>
      </p:sp>
      <p:sp>
        <p:nvSpPr>
          <p:cNvPr id="14" name="Text 5"/>
          <p:cNvSpPr/>
          <p:nvPr/>
        </p:nvSpPr>
        <p:spPr>
          <a:xfrm>
            <a:off x="9884664" y="3931920"/>
            <a:ext cx="384962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Python, C, Java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715768"/>
            <a:ext cx="8293608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3922776"/>
            <a:ext cx="8293608" cy="10149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120640"/>
            <a:ext cx="8293608" cy="101498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189280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Overview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284378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Portfolio Website</a:t>
            </a:r>
            <a:endParaRPr lang="en-US" sz="1920" dirty="0"/>
          </a:p>
        </p:txBody>
      </p:sp>
      <p:sp>
        <p:nvSpPr>
          <p:cNvPr id="9" name="Text 2"/>
          <p:cNvSpPr/>
          <p:nvPr/>
        </p:nvSpPr>
        <p:spPr>
          <a:xfrm>
            <a:off x="5888736" y="332841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 responsive personal portfolio site.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405079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Todo App</a:t>
            </a:r>
            <a:endParaRPr lang="en-US" sz="1920" dirty="0"/>
          </a:p>
        </p:txBody>
      </p:sp>
      <p:sp>
        <p:nvSpPr>
          <p:cNvPr id="11" name="Text 4"/>
          <p:cNvSpPr/>
          <p:nvPr/>
        </p:nvSpPr>
        <p:spPr>
          <a:xfrm>
            <a:off x="5888736" y="452628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A task manager with add/edit/delete features.</a:t>
            </a:r>
            <a:endParaRPr lang="en-US" sz="1530" dirty="0"/>
          </a:p>
        </p:txBody>
      </p:sp>
      <p:sp>
        <p:nvSpPr>
          <p:cNvPr id="12" name="Text 5"/>
          <p:cNvSpPr/>
          <p:nvPr/>
        </p:nvSpPr>
        <p:spPr>
          <a:xfrm>
            <a:off x="5888736" y="5248656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Calculator</a:t>
            </a:r>
            <a:endParaRPr lang="en-US" sz="1920" dirty="0"/>
          </a:p>
        </p:txBody>
      </p:sp>
      <p:sp>
        <p:nvSpPr>
          <p:cNvPr id="13" name="Text 6"/>
          <p:cNvSpPr/>
          <p:nvPr/>
        </p:nvSpPr>
        <p:spPr>
          <a:xfrm>
            <a:off x="5888736" y="5733288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Simple web-based calculator using JavaScript.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Experience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941064"/>
            <a:ext cx="8293608" cy="9784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0136" y="31089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Internship Experience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888736" y="406908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Internship – Web Developer: at XYZ Tech (2027)</a:t>
            </a: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5888736" y="451713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Worked on front-end design, responsive UI, and API integration.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Certificates / Achievements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438144"/>
            <a:ext cx="8293608" cy="5303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160520"/>
            <a:ext cx="8293608" cy="5303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882896"/>
            <a:ext cx="8293608" cy="5303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438144"/>
            <a:ext cx="128016" cy="5303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4160520"/>
            <a:ext cx="128016" cy="5303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4882896"/>
            <a:ext cx="128016" cy="53035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260604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Certifications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5952744" y="3566160"/>
            <a:ext cx="7781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Full Stack Development: Coursera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5952744" y="4288536"/>
            <a:ext cx="7781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Python Programming: HackerRank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5952744" y="5010912"/>
            <a:ext cx="77815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Web Design Competition: 1st Prize</a:t>
            </a:r>
            <a:endParaRPr lang="en-US" sz="15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08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Contact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19272"/>
            <a:ext cx="4050792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4050792" cy="10149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319272"/>
            <a:ext cx="4050792" cy="10149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526280"/>
            <a:ext cx="4050792" cy="10149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48716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Contact Information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14400" y="3447288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Email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914400" y="3931920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rahul@example.com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14400" y="465429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GitHub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914400" y="5129784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github.com/rahul</a:t>
            </a:r>
            <a:endParaRPr lang="en-US" sz="1530" dirty="0"/>
          </a:p>
        </p:txBody>
      </p:sp>
      <p:sp>
        <p:nvSpPr>
          <p:cNvPr id="13" name="Text 5"/>
          <p:cNvSpPr/>
          <p:nvPr/>
        </p:nvSpPr>
        <p:spPr>
          <a:xfrm>
            <a:off x="5157216" y="3447288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Phone</a:t>
            </a:r>
            <a:endParaRPr lang="en-US" sz="1920" dirty="0"/>
          </a:p>
        </p:txBody>
      </p:sp>
      <p:sp>
        <p:nvSpPr>
          <p:cNvPr id="14" name="Text 6"/>
          <p:cNvSpPr/>
          <p:nvPr/>
        </p:nvSpPr>
        <p:spPr>
          <a:xfrm>
            <a:off x="5157216" y="3931920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+91 9876543210</a:t>
            </a:r>
            <a:endParaRPr lang="en-US" sz="1530" dirty="0"/>
          </a:p>
        </p:txBody>
      </p:sp>
      <p:sp>
        <p:nvSpPr>
          <p:cNvPr id="15" name="Text 7"/>
          <p:cNvSpPr/>
          <p:nvPr/>
        </p:nvSpPr>
        <p:spPr>
          <a:xfrm>
            <a:off x="5157216" y="4654296"/>
            <a:ext cx="36027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LinkedIn</a:t>
            </a:r>
            <a:endParaRPr lang="en-US" sz="1920" dirty="0"/>
          </a:p>
        </p:txBody>
      </p:sp>
      <p:sp>
        <p:nvSpPr>
          <p:cNvPr id="16" name="Text 8"/>
          <p:cNvSpPr/>
          <p:nvPr/>
        </p:nvSpPr>
        <p:spPr>
          <a:xfrm>
            <a:off x="5157216" y="5129784"/>
            <a:ext cx="3602736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linkedin.com/in/rahul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09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Footer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0482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3192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Home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2336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Projects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4261104" y="33192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About Me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896112" y="5458968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9. Footer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4261104" y="42336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Experience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33192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Education</a:t>
            </a:r>
            <a:endParaRPr lang="en-US" sz="1920" dirty="0"/>
          </a:p>
        </p:txBody>
      </p:sp>
      <p:sp>
        <p:nvSpPr>
          <p:cNvPr id="11" name="Text 7"/>
          <p:cNvSpPr/>
          <p:nvPr/>
        </p:nvSpPr>
        <p:spPr>
          <a:xfrm>
            <a:off x="7626096" y="4233672"/>
            <a:ext cx="27523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Certificates / Achievements</a:t>
            </a:r>
            <a:endParaRPr lang="en-US" sz="1920" dirty="0"/>
          </a:p>
        </p:txBody>
      </p:sp>
      <p:sp>
        <p:nvSpPr>
          <p:cNvPr id="12" name="Text 8"/>
          <p:cNvSpPr/>
          <p:nvPr/>
        </p:nvSpPr>
        <p:spPr>
          <a:xfrm>
            <a:off x="10991088" y="33192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Skills</a:t>
            </a:r>
            <a:endParaRPr lang="en-US" sz="1920" dirty="0"/>
          </a:p>
        </p:txBody>
      </p:sp>
      <p:sp>
        <p:nvSpPr>
          <p:cNvPr id="13" name="Text 9"/>
          <p:cNvSpPr/>
          <p:nvPr/>
        </p:nvSpPr>
        <p:spPr>
          <a:xfrm>
            <a:off x="10991088" y="4233672"/>
            <a:ext cx="27523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8. Contact</a:t>
            </a:r>
            <a:endParaRPr lang="en-US" sz="19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564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Acknowledgment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288536"/>
            <a:ext cx="8293608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© 2025 Rahul. All Rights Reserved. | Designed with ❤️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Home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5104"/>
            <a:ext cx="8293608" cy="10149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82112"/>
            <a:ext cx="8293608" cy="37033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14300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Home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914400" y="210312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914400" y="2578608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Web Developer | Designer | Programmer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914400" y="330098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Navigation</a:t>
            </a:r>
            <a:endParaRPr lang="en-US" sz="1920" dirty="0"/>
          </a:p>
        </p:txBody>
      </p:sp>
      <p:sp>
        <p:nvSpPr>
          <p:cNvPr id="10" name="Text 4"/>
          <p:cNvSpPr/>
          <p:nvPr/>
        </p:nvSpPr>
        <p:spPr>
          <a:xfrm>
            <a:off x="914400" y="378561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About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914400" y="423367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Education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914400" y="4681728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Skills</a:t>
            </a: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914400" y="5129784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Projects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914400" y="5577840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Experience</a:t>
            </a:r>
            <a:endParaRPr lang="en-US" sz="1530" dirty="0"/>
          </a:p>
        </p:txBody>
      </p:sp>
      <p:sp>
        <p:nvSpPr>
          <p:cNvPr id="15" name="Text 9"/>
          <p:cNvSpPr/>
          <p:nvPr/>
        </p:nvSpPr>
        <p:spPr>
          <a:xfrm>
            <a:off x="914400" y="6025896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Certificates</a:t>
            </a:r>
            <a:endParaRPr lang="en-US" sz="1530" dirty="0"/>
          </a:p>
        </p:txBody>
      </p:sp>
      <p:sp>
        <p:nvSpPr>
          <p:cNvPr id="16" name="Text 10"/>
          <p:cNvSpPr/>
          <p:nvPr/>
        </p:nvSpPr>
        <p:spPr>
          <a:xfrm>
            <a:off x="914400" y="6473952"/>
            <a:ext cx="784555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Contact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About Me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61772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4982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Hello! I am Rahul, a passionate web developer with interest in building modern, responsive and user-friendly websites and applications.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184648"/>
            <a:ext cx="4297680" cy="80467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5184648"/>
            <a:ext cx="4297680" cy="80467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5184648"/>
            <a:ext cx="4297680" cy="80467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184648"/>
            <a:ext cx="128016" cy="80467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504" y="5184648"/>
            <a:ext cx="128016" cy="80467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6064" y="5184648"/>
            <a:ext cx="128016" cy="80467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435254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Academic Background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978408" y="5312664"/>
            <a:ext cx="377647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B.Sc Computer Science: GASC College (2024 - 2027)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5468112" y="5312664"/>
            <a:ext cx="377647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HSC: ABC Higher Secondary School (2023 - 2024)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957816" y="5312664"/>
            <a:ext cx="3776472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SSLC: ABC Higher Secondary School (2022)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90472"/>
            <a:ext cx="2871216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1792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618488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7" name="Text 1"/>
          <p:cNvSpPr/>
          <p:nvPr/>
        </p:nvSpPr>
        <p:spPr>
          <a:xfrm>
            <a:off x="923544" y="2066544"/>
            <a:ext cx="2423160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5290" dirty="0"/>
          </a:p>
        </p:txBody>
      </p:sp>
      <p:sp>
        <p:nvSpPr>
          <p:cNvPr id="8" name="Text 2"/>
          <p:cNvSpPr/>
          <p:nvPr/>
        </p:nvSpPr>
        <p:spPr>
          <a:xfrm>
            <a:off x="923544" y="3090672"/>
            <a:ext cx="242316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685800" y="3913632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4160520" y="1490472"/>
            <a:ext cx="978408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685800" y="44074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685800" y="4901184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685800" y="5394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Skills</a:t>
            </a:r>
            <a:endParaRPr lang="en-US" sz="3840" dirty="0"/>
          </a:p>
        </p:txBody>
      </p:sp>
      <p:sp>
        <p:nvSpPr>
          <p:cNvPr id="14" name="Text 8"/>
          <p:cNvSpPr/>
          <p:nvPr/>
        </p:nvSpPr>
        <p:spPr>
          <a:xfrm>
            <a:off x="685800" y="6464808"/>
            <a:ext cx="13267944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530" dirty="0">
                <a:solidFill>
                  <a:srgbClr val="F5F5F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2025-09-01T08:26:38Z</dcterms:created>
  <dcterms:modified xsi:type="dcterms:W3CDTF">2025-09-01T08:26:38Z</dcterms:modified>
</cp:coreProperties>
</file>